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24FE9-28EE-4C84-93AF-2922C08444CB}" v="112" dt="2023-08-03T20:07:03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12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GB" sz="7200">
                <a:solidFill>
                  <a:schemeClr val="bg1"/>
                </a:solidFill>
                <a:cs typeface="Calibri Light"/>
              </a:rPr>
              <a:t>God Can Make You Bold!</a:t>
            </a:r>
            <a:endParaRPr lang="en-GB" sz="72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Acts 9:20-31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E3E12-119B-B204-3F74-D4A7EF6C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Paul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A mosaic of a person holding a book&#10;&#10;Description automatically generated">
            <a:extLst>
              <a:ext uri="{FF2B5EF4-FFF2-40B4-BE49-F238E27FC236}">
                <a16:creationId xmlns:a16="http://schemas.microsoft.com/office/drawing/2014/main" id="{35AF67BD-67AF-8BD4-2323-1D004EA7D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4" r="10651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24A0CEAE-A7D3-75A4-B0AE-7AB0B6D5A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" r="16420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6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D366B-3B5A-4040-F7BB-6626DD4D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614362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Francis Xavier</a:t>
            </a:r>
          </a:p>
        </p:txBody>
      </p:sp>
      <p:pic>
        <p:nvPicPr>
          <p:cNvPr id="3" name="Picture 3" descr="A painting of a person holding a cross and a heart&#10;&#10;Description automatically generated">
            <a:extLst>
              <a:ext uri="{FF2B5EF4-FFF2-40B4-BE49-F238E27FC236}">
                <a16:creationId xmlns:a16="http://schemas.microsoft.com/office/drawing/2014/main" id="{767EF796-0722-3B9D-9F60-476A29F6A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8" r="31266"/>
          <a:stretch/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352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9B6CC-338B-210A-0052-E5E97E92F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Japanese Persecution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ainting of a person in a white robe&#10;&#10;Description automatically generated">
            <a:extLst>
              <a:ext uri="{FF2B5EF4-FFF2-40B4-BE49-F238E27FC236}">
                <a16:creationId xmlns:a16="http://schemas.microsoft.com/office/drawing/2014/main" id="{962142E3-C594-36B4-2699-77DE6B85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9" r="21097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7C4E270-49A0-3D35-508D-008C5C4C3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45" r="33742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22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0790B-CEF0-4160-D6AF-72D8A728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Hidden Christians</a:t>
            </a:r>
          </a:p>
        </p:txBody>
      </p:sp>
      <p:pic>
        <p:nvPicPr>
          <p:cNvPr id="4" name="Picture 4" descr="A statue of a person sitting on a pedestal&#10;&#10;Description automatically generated">
            <a:extLst>
              <a:ext uri="{FF2B5EF4-FFF2-40B4-BE49-F238E27FC236}">
                <a16:creationId xmlns:a16="http://schemas.microsoft.com/office/drawing/2014/main" id="{93704DCF-539A-1559-EEDB-2F7C07C4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969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" name="Picture 3" descr="A stone statue of a person with a cross carved on it&#10;&#10;Description automatically generated">
            <a:extLst>
              <a:ext uri="{FF2B5EF4-FFF2-40B4-BE49-F238E27FC236}">
                <a16:creationId xmlns:a16="http://schemas.microsoft.com/office/drawing/2014/main" id="{56236F3A-AFDB-6330-9CF5-64A51D230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8" r="1" b="5576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47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B4D96-AA3F-55F8-921C-AB667C79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Japan Today</a:t>
            </a:r>
          </a:p>
        </p:txBody>
      </p:sp>
      <p:pic>
        <p:nvPicPr>
          <p:cNvPr id="6" name="Picture 6" descr="人, 屋外, 立つ, 民衆 が含まれている画像&#10;&#10;自動的に生成された説明">
            <a:extLst>
              <a:ext uri="{FF2B5EF4-FFF2-40B4-BE49-F238E27FC236}">
                <a16:creationId xmlns:a16="http://schemas.microsoft.com/office/drawing/2014/main" id="{A035128F-C735-F9AC-F0EE-78795E8DF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9" r="13722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5" name="Picture 5" descr="人, 建物, 屋内, 立つ が含まれている画像&#10;&#10;自動的に生成された説明">
            <a:extLst>
              <a:ext uri="{FF2B5EF4-FFF2-40B4-BE49-F238E27FC236}">
                <a16:creationId xmlns:a16="http://schemas.microsoft.com/office/drawing/2014/main" id="{1F351346-9397-631B-49FC-E77FEDBAF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5" r="16833" b="-1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3" name="Picture 6" descr="結婚式の集合写真&#10;&#10;自動的に生成された説明">
            <a:extLst>
              <a:ext uri="{FF2B5EF4-FFF2-40B4-BE49-F238E27FC236}">
                <a16:creationId xmlns:a16="http://schemas.microsoft.com/office/drawing/2014/main" id="{36D0355D-F0B4-100C-07C2-ED8A5E26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6" r="41220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5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lion cub yawning in the grass&#10;&#10;Description automatically generated">
            <a:extLst>
              <a:ext uri="{FF2B5EF4-FFF2-40B4-BE49-F238E27FC236}">
                <a16:creationId xmlns:a16="http://schemas.microsoft.com/office/drawing/2014/main" id="{4DDA9EDF-C203-C958-609C-E99E942FC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58" b="330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8D4A6-2465-E650-467C-69F2A58A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About Me?</a:t>
            </a:r>
          </a:p>
        </p:txBody>
      </p:sp>
    </p:spTree>
    <p:extLst>
      <p:ext uri="{BB962C8B-B14F-4D97-AF65-F5344CB8AC3E}">
        <p14:creationId xmlns:p14="http://schemas.microsoft.com/office/powerpoint/2010/main" val="1860014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God Can Make You Bold!</vt:lpstr>
      <vt:lpstr>Paul</vt:lpstr>
      <vt:lpstr>Francis Xavier</vt:lpstr>
      <vt:lpstr>Japanese Persecution</vt:lpstr>
      <vt:lpstr>Hidden Christians</vt:lpstr>
      <vt:lpstr>Japan Today</vt:lpstr>
      <vt:lpstr>What About Me?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 Chevassut</dc:creator>
  <cp:lastModifiedBy>Cleve Chevassut</cp:lastModifiedBy>
  <cp:revision>62</cp:revision>
  <dcterms:created xsi:type="dcterms:W3CDTF">2023-08-02T10:13:02Z</dcterms:created>
  <dcterms:modified xsi:type="dcterms:W3CDTF">2023-08-03T22:48:06Z</dcterms:modified>
</cp:coreProperties>
</file>