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20"/>
  </p:normalViewPr>
  <p:slideViewPr>
    <p:cSldViewPr snapToGrid="0">
      <p:cViewPr varScale="1">
        <p:scale>
          <a:sx n="76" d="100"/>
          <a:sy n="76" d="100"/>
        </p:scale>
        <p:origin x="12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2253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8472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5220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587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5888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0545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1168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1467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0578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577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1957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72BF-32CF-B842-8F1B-61F82B02E2C5}" type="datetimeFigureOut">
              <a:rPr lang="en-BR" smtClean="0"/>
              <a:t>07/31/2023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7C074-66DF-DC44-A19C-AC9D56ECFCA6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111145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reet with people walking on it&#10;&#10;Description automatically generated">
            <a:extLst>
              <a:ext uri="{FF2B5EF4-FFF2-40B4-BE49-F238E27FC236}">
                <a16:creationId xmlns:a16="http://schemas.microsoft.com/office/drawing/2014/main" id="{7D05936E-494A-1ECF-5975-91CEC9697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6"/>
          <a:stretch/>
        </p:blipFill>
        <p:spPr>
          <a:xfrm>
            <a:off x="464458" y="0"/>
            <a:ext cx="5248158" cy="6858000"/>
          </a:xfrm>
          <a:prstGeom prst="rect">
            <a:avLst/>
          </a:prstGeom>
        </p:spPr>
      </p:pic>
      <p:pic>
        <p:nvPicPr>
          <p:cNvPr id="5" name="Picture 4" descr="A street with buildings and a stone path&#10;&#10;Description automatically generated">
            <a:extLst>
              <a:ext uri="{FF2B5EF4-FFF2-40B4-BE49-F238E27FC236}">
                <a16:creationId xmlns:a16="http://schemas.microsoft.com/office/drawing/2014/main" id="{3A764C39-B67C-19F9-5995-B91F79DE6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86" y="0"/>
            <a:ext cx="54503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31780-EA00-84D3-FADD-E02AF4C96AD0}"/>
              </a:ext>
            </a:extLst>
          </p:cNvPr>
          <p:cNvSpPr txBox="1"/>
          <p:nvPr/>
        </p:nvSpPr>
        <p:spPr>
          <a:xfrm>
            <a:off x="1465944" y="0"/>
            <a:ext cx="4441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4000" dirty="0">
                <a:solidFill>
                  <a:schemeClr val="bg1"/>
                </a:solidFill>
              </a:rPr>
              <a:t>Straight Street, Damascus, c.1900.</a:t>
            </a:r>
          </a:p>
        </p:txBody>
      </p:sp>
    </p:spTree>
    <p:extLst>
      <p:ext uri="{BB962C8B-B14F-4D97-AF65-F5344CB8AC3E}">
        <p14:creationId xmlns:p14="http://schemas.microsoft.com/office/powerpoint/2010/main" val="422565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 driving down a street&#10;&#10;Description automatically generated">
            <a:extLst>
              <a:ext uri="{FF2B5EF4-FFF2-40B4-BE49-F238E27FC236}">
                <a16:creationId xmlns:a16="http://schemas.microsoft.com/office/drawing/2014/main" id="{8F019A48-5E02-6375-3C92-D1738B040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41"/>
          <a:stretch/>
        </p:blipFill>
        <p:spPr>
          <a:xfrm>
            <a:off x="-1" y="-1"/>
            <a:ext cx="10348687" cy="686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DD59BD-9D7E-4C1B-8868-0B2E955F6B67}"/>
              </a:ext>
            </a:extLst>
          </p:cNvPr>
          <p:cNvSpPr txBox="1"/>
          <p:nvPr/>
        </p:nvSpPr>
        <p:spPr>
          <a:xfrm>
            <a:off x="319315" y="174172"/>
            <a:ext cx="4383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4400" dirty="0">
                <a:solidFill>
                  <a:schemeClr val="bg1"/>
                </a:solidFill>
              </a:rPr>
              <a:t>Straight Street, Damascus, 2010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5AF6-58D8-CD49-695C-26FC8209A2A9}"/>
              </a:ext>
            </a:extLst>
          </p:cNvPr>
          <p:cNvSpPr txBox="1"/>
          <p:nvPr/>
        </p:nvSpPr>
        <p:spPr>
          <a:xfrm>
            <a:off x="1378858" y="6219435"/>
            <a:ext cx="622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Bernard Gagnon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=10421754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45757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43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Rout</dc:creator>
  <cp:lastModifiedBy>Graham Rogers</cp:lastModifiedBy>
  <cp:revision>1</cp:revision>
  <dcterms:created xsi:type="dcterms:W3CDTF">2023-07-28T19:33:31Z</dcterms:created>
  <dcterms:modified xsi:type="dcterms:W3CDTF">2023-07-31T12:20:45Z</dcterms:modified>
</cp:coreProperties>
</file>